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23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FC8D-5368-45E4-98EA-FCFCC73A438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D611-650E-4D93-AD3B-2D5AE86F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1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FC8D-5368-45E4-98EA-FCFCC73A438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D611-650E-4D93-AD3B-2D5AE86F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2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FC8D-5368-45E4-98EA-FCFCC73A438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D611-650E-4D93-AD3B-2D5AE86F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6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FC8D-5368-45E4-98EA-FCFCC73A438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D611-650E-4D93-AD3B-2D5AE86F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9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FC8D-5368-45E4-98EA-FCFCC73A438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D611-650E-4D93-AD3B-2D5AE86F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7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FC8D-5368-45E4-98EA-FCFCC73A438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D611-650E-4D93-AD3B-2D5AE86F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2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FC8D-5368-45E4-98EA-FCFCC73A438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D611-650E-4D93-AD3B-2D5AE86F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6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FC8D-5368-45E4-98EA-FCFCC73A438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D611-650E-4D93-AD3B-2D5AE86F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5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FC8D-5368-45E4-98EA-FCFCC73A438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D611-650E-4D93-AD3B-2D5AE86F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5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FC8D-5368-45E4-98EA-FCFCC73A438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D611-650E-4D93-AD3B-2D5AE86F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5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FC8D-5368-45E4-98EA-FCFCC73A438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D611-650E-4D93-AD3B-2D5AE86F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5FC8D-5368-45E4-98EA-FCFCC73A438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4D611-650E-4D93-AD3B-2D5AE86F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HIEN-PLAYBOY\OneDrive\Máy tính\Chi đoàn LĐC\Chi đoàn LĐ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1494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0" y="2967038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30588" y="76200"/>
            <a:ext cx="53165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 PHƯỜNG 13 QUẬN 5</a:t>
            </a:r>
          </a:p>
          <a:p>
            <a:pPr algn="ctr"/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 ĐOÀN LÊ ĐÌNH CHINH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19263" y="1217613"/>
            <a:ext cx="8948737" cy="17541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prstDash val="lgDashDot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Đại hội đại biểu </a:t>
            </a:r>
          </a:p>
          <a:p>
            <a:pPr algn="ctr"/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 TNCS Hồ Chí Minh Phường 13 Quận 5 </a:t>
            </a:r>
          </a:p>
          <a:p>
            <a:pPr algn="ctr"/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 thứ XI, Nhiệm kỳ 2022 - 2027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6863" y="2971800"/>
            <a:ext cx="2560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4800" b="1" i="1"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31843" y="3570441"/>
            <a:ext cx="513788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KIẾN VỀ TỔ</a:t>
            </a:r>
            <a:endParaRPr lang="en-US" altLang="en-US" sz="6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74256" y="4767263"/>
            <a:ext cx="44935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/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			  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				   :</a:t>
            </a: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62996" y="4767263"/>
            <a:ext cx="63437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TRẦN PHÙNG THẢO NHI</a:t>
            </a:r>
            <a:endParaRPr lang="en-US" alt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C:\Users\CHIEN-PLAYBOY\OneDrive\Máy tính\GVCN 21-22\Bài thi SKKN - GVCN giỏi cấp Quận 21-22\Logo trườ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228600"/>
            <a:ext cx="13700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24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FC4A838-02F6-44A9-ABDB-BD4DD7D55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867B8EF-071A-494C-83AD-6597B20F2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77" y="-135615"/>
            <a:ext cx="8235554" cy="28525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8FC3FD9-13D3-48F9-8725-C8433A996363}"/>
              </a:ext>
            </a:extLst>
          </p:cNvPr>
          <p:cNvSpPr txBox="1"/>
          <p:nvPr/>
        </p:nvSpPr>
        <p:spPr>
          <a:xfrm>
            <a:off x="3180632" y="518722"/>
            <a:ext cx="5280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 VỀ TỔ</a:t>
            </a:r>
          </a:p>
        </p:txBody>
      </p:sp>
    </p:spTree>
    <p:extLst>
      <p:ext uri="{BB962C8B-B14F-4D97-AF65-F5344CB8AC3E}">
        <p14:creationId xmlns:p14="http://schemas.microsoft.com/office/powerpoint/2010/main" val="32904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8D1A73-6741-4DB6-BC46-DF575BD80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 descr="HÃ¬nh áº£nh cÃ³ liÃªn quan">
            <a:extLst>
              <a:ext uri="{FF2B5EF4-FFF2-40B4-BE49-F238E27FC236}">
                <a16:creationId xmlns:a16="http://schemas.microsoft.com/office/drawing/2014/main" xmlns="" id="{1EB28F51-073C-4781-9E1C-A50C17525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80" y="-1031631"/>
            <a:ext cx="4314825" cy="27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Ã¬nh áº£nh cÃ³ liÃªn quan">
            <a:extLst>
              <a:ext uri="{FF2B5EF4-FFF2-40B4-BE49-F238E27FC236}">
                <a16:creationId xmlns:a16="http://schemas.microsoft.com/office/drawing/2014/main" xmlns="" id="{E7627561-5FD3-40BC-9E60-8A91BA9A8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6119" y="-2861962"/>
            <a:ext cx="7635600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Ã¬nh áº£nh cÃ³ liÃªn quan">
            <a:extLst>
              <a:ext uri="{FF2B5EF4-FFF2-40B4-BE49-F238E27FC236}">
                <a16:creationId xmlns:a16="http://schemas.microsoft.com/office/drawing/2014/main" xmlns="" id="{99E8CE1C-5AA0-4CFF-A008-15E80F363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977" y="-3033596"/>
            <a:ext cx="6706119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3AE36C-8FC7-45FB-BB5E-53E0684535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65567"/>
            <a:ext cx="11220450" cy="65352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1DED86-6259-4495-8802-B03918C1A4CF}"/>
              </a:ext>
            </a:extLst>
          </p:cNvPr>
          <p:cNvSpPr txBox="1"/>
          <p:nvPr/>
        </p:nvSpPr>
        <p:spPr>
          <a:xfrm>
            <a:off x="2216762" y="1305340"/>
            <a:ext cx="74866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1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06E534-7FB9-4B8A-BBBD-FD717306B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4CEE68-6D37-49A4-959D-8F0A745BF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231406-90A6-4346-A85E-90C8B65CC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44221A6-3859-44BA-8CBC-FF92D55F2A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CC36B17B-FCCA-4EF5-B31A-6B0DB59E4AD8}"/>
              </a:ext>
            </a:extLst>
          </p:cNvPr>
          <p:cNvSpPr/>
          <p:nvPr/>
        </p:nvSpPr>
        <p:spPr>
          <a:xfrm>
            <a:off x="70631" y="6803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xmlns="" id="{83A84145-80B9-4E3C-88AC-5571E136E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836" y="1463676"/>
            <a:ext cx="365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28 x 3 = ?</a:t>
            </a: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xmlns="" id="{65CF3CA1-1FEE-4AE2-AEC9-0EBA9DE6E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5089081"/>
            <a:ext cx="1048931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b="1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390483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520981-C1D6-4CD3-82B6-C21A15350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9B9119-AE75-4964-AE4A-F2A976341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05678C-0CB4-40C6-B1E0-18719AA7C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BAA61F4E-DDCB-4CEA-AF2D-6970C962B8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7790525E-413E-48D8-928B-64860BF7AAD9}"/>
              </a:ext>
            </a:extLst>
          </p:cNvPr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xmlns="" id="{73562FC9-55D3-4DE3-8760-FBF038597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199" y="1463676"/>
            <a:ext cx="365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57 x 4 = ?</a:t>
            </a: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xmlns="" id="{8E8AE044-A3C3-4523-9783-34CB362B0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432" y="5009355"/>
            <a:ext cx="114122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b="1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228</a:t>
            </a:r>
          </a:p>
        </p:txBody>
      </p:sp>
    </p:spTree>
    <p:extLst>
      <p:ext uri="{BB962C8B-B14F-4D97-AF65-F5344CB8AC3E}">
        <p14:creationId xmlns:p14="http://schemas.microsoft.com/office/powerpoint/2010/main" val="203560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4FCE7C-C0B2-4914-B945-AF672879B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55BEE6-6F8C-4BF0-896E-B76B54507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E79C05-FECC-4935-A493-9B6193C07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2C06100-D5C1-43A5-81C6-490E0CAF40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C1FB160F-EEFA-49C1-82B3-8E23F7AF5F1E}"/>
              </a:ext>
            </a:extLst>
          </p:cNvPr>
          <p:cNvSpPr/>
          <p:nvPr/>
        </p:nvSpPr>
        <p:spPr>
          <a:xfrm>
            <a:off x="70631" y="12160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xmlns="" id="{3E1D7074-4773-4D92-A4E9-EA159F197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253" y="1333502"/>
            <a:ext cx="365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39 x 2 = ?</a:t>
            </a: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xmlns="" id="{2177BE10-8B47-4F69-A53E-C1A138AC0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5035678"/>
            <a:ext cx="9778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b="1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212769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06E534-7FB9-4B8A-BBBD-FD717306B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4CEE68-6D37-49A4-959D-8F0A745BF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231406-90A6-4346-A85E-90C8B65CC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44221A6-3859-44BA-8CBC-FF92D55F2A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CC36B17B-FCCA-4EF5-B31A-6B0DB59E4AD8}"/>
              </a:ext>
            </a:extLst>
          </p:cNvPr>
          <p:cNvSpPr/>
          <p:nvPr/>
        </p:nvSpPr>
        <p:spPr>
          <a:xfrm>
            <a:off x="70631" y="6803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xmlns="" id="{83A84145-80B9-4E3C-88AC-5571E136E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836" y="1463676"/>
            <a:ext cx="365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47 </a:t>
            </a:r>
            <a:r>
              <a:rPr lang="en-US" altLang="en-US" sz="6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en-US" altLang="en-US" sz="6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altLang="en-US" sz="6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xmlns="" id="{65CF3CA1-1FEE-4AE2-AEC9-0EBA9DE6E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5089081"/>
            <a:ext cx="1048931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b="1" dirty="0" smtClean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94</a:t>
            </a:r>
            <a:endParaRPr lang="en-GB" altLang="en-US" sz="4400" b="1" dirty="0">
              <a:solidFill>
                <a:srgbClr val="0000FF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520981-C1D6-4CD3-82B6-C21A15350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9B9119-AE75-4964-AE4A-F2A976341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05678C-0CB4-40C6-B1E0-18719AA7C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BAA61F4E-DDCB-4CEA-AF2D-6970C962B8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7790525E-413E-48D8-928B-64860BF7AAD9}"/>
              </a:ext>
            </a:extLst>
          </p:cNvPr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xmlns="" id="{73562FC9-55D3-4DE3-8760-FBF038597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199" y="1463676"/>
            <a:ext cx="365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82 </a:t>
            </a:r>
            <a:r>
              <a:rPr lang="en-US" altLang="en-US" sz="6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en-US" altLang="en-US" sz="6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en-US" altLang="en-US" sz="6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xmlns="" id="{8E8AE044-A3C3-4523-9783-34CB362B0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432" y="5009355"/>
            <a:ext cx="114122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b="1" dirty="0" smtClean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410</a:t>
            </a:r>
            <a:endParaRPr lang="en-GB" altLang="en-US" sz="4400" b="1" dirty="0">
              <a:solidFill>
                <a:srgbClr val="0000FF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8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4FCE7C-C0B2-4914-B945-AF672879B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55BEE6-6F8C-4BF0-896E-B76B54507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E79C05-FECC-4935-A493-9B6193C07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2C06100-D5C1-43A5-81C6-490E0CAF40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C1FB160F-EEFA-49C1-82B3-8E23F7AF5F1E}"/>
              </a:ext>
            </a:extLst>
          </p:cNvPr>
          <p:cNvSpPr/>
          <p:nvPr/>
        </p:nvSpPr>
        <p:spPr>
          <a:xfrm>
            <a:off x="70631" y="12160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xmlns="" id="{3E1D7074-4773-4D92-A4E9-EA159F197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253" y="1333502"/>
            <a:ext cx="365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57 </a:t>
            </a:r>
            <a:r>
              <a:rPr lang="en-US" altLang="en-US" sz="6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en-US" altLang="en-US" sz="6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en-US" altLang="en-US" sz="6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xmlns="" id="{2177BE10-8B47-4F69-A53E-C1A138AC0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5035678"/>
            <a:ext cx="10785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b="1" dirty="0" smtClean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342</a:t>
            </a:r>
            <a:endParaRPr lang="en-GB" altLang="en-US" sz="4400" b="1" dirty="0">
              <a:solidFill>
                <a:srgbClr val="0000FF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126</Words>
  <Application>Microsoft Office PowerPoint</Application>
  <PresentationFormat>Custom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Nhi</dc:creator>
  <cp:lastModifiedBy>CHIEN-PLAYBOY</cp:lastModifiedBy>
  <cp:revision>4</cp:revision>
  <dcterms:created xsi:type="dcterms:W3CDTF">2022-01-24T13:27:41Z</dcterms:created>
  <dcterms:modified xsi:type="dcterms:W3CDTF">2022-02-12T13:39:54Z</dcterms:modified>
</cp:coreProperties>
</file>